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1"/>
    <p:restoredTop sz="94589"/>
  </p:normalViewPr>
  <p:slideViewPr>
    <p:cSldViewPr snapToGrid="0">
      <p:cViewPr>
        <p:scale>
          <a:sx n="95" d="100"/>
          <a:sy n="95" d="100"/>
        </p:scale>
        <p:origin x="130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3900" y="3870325"/>
          <a:ext cx="54721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3900" y="3870325"/>
                        <a:ext cx="5472113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13725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182</cp:revision>
  <dcterms:created xsi:type="dcterms:W3CDTF">2023-12-26T07:54:20Z</dcterms:created>
  <dcterms:modified xsi:type="dcterms:W3CDTF">2024-03-12T19:49:18Z</dcterms:modified>
</cp:coreProperties>
</file>